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0" r:id="rId4"/>
    <p:sldId id="261" r:id="rId5"/>
    <p:sldId id="259" r:id="rId6"/>
    <p:sldId id="25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2CC59-D17E-AA38-EC76-7FCC342FA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F8501-ABBD-A803-E260-7EFE44416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99291-6E3E-EFD8-AB64-01061A0F2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0110A-08BF-CFED-1011-F11FFAC0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E815-0B9D-C9F8-701F-ADF52D64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1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AF2D-6838-45F3-26EA-30C838CA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B15D6-3206-2E37-BF13-0CD88EE82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5B490-59DB-14DE-2B99-EE9B1321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37B4F-6D4E-0962-A633-6C4EF398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5A086-DA70-681A-7BCE-84E6B1F6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475D29-84AD-A1C2-4937-6CFAA2488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F1294-894F-4375-AF10-F2AB11197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6F7B-3886-186F-7734-37BE7D5F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F2C1A-CEC2-9DDE-E326-F725E983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48B0A-54DA-35DE-B94B-5E798F85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0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DF0A-53AD-0884-C27E-EC14B7AE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25F88-D624-D76B-83F4-93DC8848D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5CB5-DB40-177E-F340-E9E9F849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25C7A-FACD-2597-94F1-84BF1424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50EC4-80D5-9DB9-6FE7-7149D66E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67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58D8D-AD50-F12B-7A96-A7DF4003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DB720-076F-17B1-0248-5AD656266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BB9EE-F9A1-94D0-2F0A-06870647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E412B-7E87-72EE-CA6A-E0B162BF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560E6-E730-BB81-06BA-DF253638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E4CF-376A-BC4F-00A2-97341EA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8719C-E41C-B920-7DA1-1C9BA9DB0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18798-A89B-8060-8445-34E0934DE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6D97B-4277-0169-101B-BB46D3B6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D5A6C-A6FC-1E69-9F7D-CEE7D5F1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1D0E0-2809-C1DA-B500-71CB83FC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4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B435-687D-CAB4-B9F4-D87CF963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7DB38-ECE0-EE74-C2AD-60E612093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C63C1-7810-D57F-A584-70EB9947A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D2925-35C8-A618-DF02-6BD7EF72C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FE7E2-B260-3A6A-4E60-71658C5B2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2FF3E4-1D5B-46AD-6CCC-44D31789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577D9-D0BF-004C-2BC9-E571DB5A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1E583-4DBF-409B-6D5A-D6CB4A23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0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2B04-55AC-5F50-AF06-2DBE59A8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87F79-EEAB-6E58-91A8-A7378E3A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037A1-922E-55C6-D41E-0135A990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23F0F-D56D-4ABD-8BFF-19029332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8F010-8FB4-B795-24BD-16598200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738FF-AA31-DA85-94C8-66A46542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34F3C-F128-1F5F-C2AC-344464D5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8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F912-C3FB-9933-78C7-E5D37C53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C9EF-1115-024E-8D43-34E38C6B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424D9-DA39-359D-2665-949E18D60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353AF-2DCB-A588-BB5A-42D58E8D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BBE17-E6B0-01FF-B05E-DB849035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7E5E6-23F5-C87E-3AD1-19AADAB5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8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205B-C1DE-B711-BA10-90C26EE6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0E9C9-5BFD-48CD-3696-A4BE1B8B4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759BE-26A8-3923-A107-4E2062EE7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89D24-8149-B8AC-C85A-31B9943D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A3BB0-713A-14CC-AD35-9D2CBB31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FFDF0-1791-69FA-11EC-98E61F6C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7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B91E8A-1360-AF05-61BB-F484EC6F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34CB-4FCD-3715-6061-62A7FD30D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046B5-C613-4F48-B5AC-D9C58E058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2F08E-7004-4499-B976-B71955316C79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77FF7-B19B-3885-5C40-4C4195599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301C1-B14C-9BD4-9AE9-8BB22CCB5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7C574-A3D5-4834-B2B3-D5BA577C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1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C3B7B-09FF-B68C-95D9-D20D02EF2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r="21540000" sx="99000" sy="99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99780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F89F1F-609F-83B0-C812-3927B7D3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9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21BCF-F901-EBAD-64CA-C7EE82C23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680109-8D79-442E-920B-F6FC484B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4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35AB6-8133-2C3B-6198-6FAEEDC0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15184"/>
            <a:ext cx="2438400" cy="1627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7445D-54AA-3D47-16EE-16DE7A5B7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3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A5E8E1-6FCD-A51D-19D8-5C1677159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7EE51-1E3A-42D1-E3FC-EC8276E6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41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Aleksandar</dc:creator>
  <cp:lastModifiedBy>Aleksandar</cp:lastModifiedBy>
  <cp:revision>5</cp:revision>
  <dcterms:created xsi:type="dcterms:W3CDTF">2023-05-27T14:51:53Z</dcterms:created>
  <dcterms:modified xsi:type="dcterms:W3CDTF">2023-05-27T15:25:46Z</dcterms:modified>
</cp:coreProperties>
</file>